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3424-94DB-47A2-98CD-934EBC3CE99B}" type="datetimeFigureOut">
              <a:rPr lang="en-CA" smtClean="0"/>
              <a:t>22/05/2015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21D3-9D66-417F-9008-BDEA16B5D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36034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3424-94DB-47A2-98CD-934EBC3CE99B}" type="datetimeFigureOut">
              <a:rPr lang="en-CA" smtClean="0"/>
              <a:t>22/05/2015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21D3-9D66-417F-9008-BDEA16B5D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34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3424-94DB-47A2-98CD-934EBC3CE99B}" type="datetimeFigureOut">
              <a:rPr lang="en-CA" smtClean="0"/>
              <a:t>22/05/2015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21D3-9D66-417F-9008-BDEA16B5D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3128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3424-94DB-47A2-98CD-934EBC3CE99B}" type="datetimeFigureOut">
              <a:rPr lang="en-CA" smtClean="0"/>
              <a:t>22/05/2015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21D3-9D66-417F-9008-BDEA16B5D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9130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3424-94DB-47A2-98CD-934EBC3CE99B}" type="datetimeFigureOut">
              <a:rPr lang="en-CA" smtClean="0"/>
              <a:t>22/05/2015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21D3-9D66-417F-9008-BDEA16B5D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781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3424-94DB-47A2-98CD-934EBC3CE99B}" type="datetimeFigureOut">
              <a:rPr lang="en-CA" smtClean="0"/>
              <a:t>22/05/2015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21D3-9D66-417F-9008-BDEA16B5D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2300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3424-94DB-47A2-98CD-934EBC3CE99B}" type="datetimeFigureOut">
              <a:rPr lang="en-CA" smtClean="0"/>
              <a:t>22/05/2015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21D3-9D66-417F-9008-BDEA16B5D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6013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3424-94DB-47A2-98CD-934EBC3CE99B}" type="datetimeFigureOut">
              <a:rPr lang="en-CA" smtClean="0"/>
              <a:t>22/05/2015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21D3-9D66-417F-9008-BDEA16B5D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2719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3424-94DB-47A2-98CD-934EBC3CE99B}" type="datetimeFigureOut">
              <a:rPr lang="en-CA" smtClean="0"/>
              <a:t>22/05/2015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21D3-9D66-417F-9008-BDEA16B5D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9693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3424-94DB-47A2-98CD-934EBC3CE99B}" type="datetimeFigureOut">
              <a:rPr lang="en-CA" smtClean="0"/>
              <a:t>22/05/2015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21D3-9D66-417F-9008-BDEA16B5D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0696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3424-94DB-47A2-98CD-934EBC3CE99B}" type="datetimeFigureOut">
              <a:rPr lang="en-CA" smtClean="0"/>
              <a:t>22/05/2015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21D3-9D66-417F-9008-BDEA16B5D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6841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B3424-94DB-47A2-98CD-934EBC3CE99B}" type="datetimeFigureOut">
              <a:rPr lang="en-CA" smtClean="0"/>
              <a:t>22/05/2015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A21D3-9D66-417F-9008-BDEA16B5D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2970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lakFPBCMJQA" TargetMode="External"/><Relationship Id="rId7" Type="http://schemas.openxmlformats.org/officeDocument/2006/relationships/hyperlink" Target="https://youtu.be/ePPJaC0h1RQ" TargetMode="External"/><Relationship Id="rId2" Type="http://schemas.openxmlformats.org/officeDocument/2006/relationships/hyperlink" Target="https://youtu.be/q7IjYs8U80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outu.be/5MCrfXDiQWs" TargetMode="External"/><Relationship Id="rId5" Type="http://schemas.openxmlformats.org/officeDocument/2006/relationships/hyperlink" Target="https://youtu.be/1npzZu83AfU" TargetMode="External"/><Relationship Id="rId4" Type="http://schemas.openxmlformats.org/officeDocument/2006/relationships/hyperlink" Target="https://youtu.be/Yh57eQ5VlQw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6oEtF8FdqpA" TargetMode="External"/><Relationship Id="rId2" Type="http://schemas.openxmlformats.org/officeDocument/2006/relationships/hyperlink" Target="https://youtu.be/xzZvGy9dOX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TECHNOLOGICAL CHANGE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5525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hlinkClick r:id="rId2"/>
              </a:rPr>
              <a:t>https://youtu.be/2B-XwPjn9YY</a:t>
            </a:r>
          </a:p>
          <a:p>
            <a:r>
              <a:rPr lang="en-CA" dirty="0" smtClean="0">
                <a:hlinkClick r:id="rId2"/>
              </a:rPr>
              <a:t>https://youtu.be/q7IjYs8U80E</a:t>
            </a:r>
            <a:endParaRPr lang="en-CA" dirty="0" smtClean="0"/>
          </a:p>
          <a:p>
            <a:r>
              <a:rPr lang="en-CA" dirty="0" smtClean="0">
                <a:hlinkClick r:id="rId3"/>
              </a:rPr>
              <a:t>https://youtu.be/lakFPBCMJQA</a:t>
            </a:r>
            <a:endParaRPr lang="en-CA" dirty="0" smtClean="0"/>
          </a:p>
          <a:p>
            <a:r>
              <a:rPr lang="en-CA" dirty="0" smtClean="0">
                <a:hlinkClick r:id="rId4"/>
              </a:rPr>
              <a:t>https://youtu.be/Yh57eQ5VlQw</a:t>
            </a:r>
            <a:endParaRPr lang="en-CA" dirty="0" smtClean="0"/>
          </a:p>
          <a:p>
            <a:r>
              <a:rPr lang="en-CA" dirty="0" smtClean="0">
                <a:hlinkClick r:id="rId5"/>
              </a:rPr>
              <a:t>https://youtu.be/1npzZu83AfU</a:t>
            </a:r>
            <a:endParaRPr lang="en-CA" dirty="0" smtClean="0"/>
          </a:p>
          <a:p>
            <a:r>
              <a:rPr lang="en-CA" dirty="0" smtClean="0">
                <a:hlinkClick r:id="rId6"/>
              </a:rPr>
              <a:t>https://youtu.be/5MCrfXDiQWs</a:t>
            </a:r>
            <a:endParaRPr lang="en-CA" dirty="0" smtClean="0"/>
          </a:p>
          <a:p>
            <a:r>
              <a:rPr lang="en-CA" dirty="0" smtClean="0">
                <a:hlinkClick r:id="rId7"/>
              </a:rPr>
              <a:t>https://youtu.be/ePPJaC0h1RQ</a:t>
            </a:r>
            <a:endParaRPr lang="en-CA" dirty="0" smtClean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63180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HEALTH, MEDICINE, MODERN TECHNOLOGY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Enhance human life with a trickle-down effect onto social interactions and organization</a:t>
            </a:r>
          </a:p>
          <a:p>
            <a:r>
              <a:rPr lang="en-CA" dirty="0" smtClean="0"/>
              <a:t>Medical procedures can be done from remote locations</a:t>
            </a:r>
          </a:p>
          <a:p>
            <a:r>
              <a:rPr lang="en-CA" dirty="0" smtClean="0"/>
              <a:t>New medicines, vaccinations, immunizations lead to higher life expectancy</a:t>
            </a:r>
          </a:p>
          <a:p>
            <a:r>
              <a:rPr lang="en-CA" dirty="0" smtClean="0">
                <a:hlinkClick r:id="rId2"/>
              </a:rPr>
              <a:t>https://youtu.be/xzZvGy9dOXo</a:t>
            </a:r>
            <a:endParaRPr lang="en-CA" dirty="0" smtClean="0"/>
          </a:p>
          <a:p>
            <a:r>
              <a:rPr lang="en-CA" dirty="0" smtClean="0">
                <a:hlinkClick r:id="rId3"/>
              </a:rPr>
              <a:t>https://youtu.be/6oEtF8FdqpA</a:t>
            </a:r>
            <a:endParaRPr lang="en-CA" dirty="0" smtClean="0"/>
          </a:p>
          <a:p>
            <a:pPr marL="0" indent="0"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2543109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OTHER IMPACTS OF TECHNOLOGY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Biometrics</a:t>
            </a:r>
          </a:p>
          <a:p>
            <a:pPr lvl="1"/>
            <a:r>
              <a:rPr lang="en-CA" dirty="0" smtClean="0"/>
              <a:t>Personal data is stored electronically</a:t>
            </a:r>
          </a:p>
          <a:p>
            <a:pPr lvl="1"/>
            <a:r>
              <a:rPr lang="en-CA" dirty="0" smtClean="0"/>
              <a:t>Identify theft is a growing concern due to the insecurity of some online data</a:t>
            </a:r>
          </a:p>
          <a:p>
            <a:pPr lvl="1"/>
            <a:r>
              <a:rPr lang="en-CA" dirty="0" smtClean="0"/>
              <a:t>Hand-signed signatures, face-to-face interaction, personal identification is not used anymore to prove identity</a:t>
            </a:r>
          </a:p>
          <a:p>
            <a:pPr lvl="1"/>
            <a:r>
              <a:rPr lang="en-CA" dirty="0" smtClean="0"/>
              <a:t>The increase in internet-based transactions has increased the demand for security</a:t>
            </a:r>
          </a:p>
          <a:p>
            <a:pPr lvl="1"/>
            <a:r>
              <a:rPr lang="en-CA" dirty="0" smtClean="0"/>
              <a:t>New ways involve biometrics – finger prints, iris scans, facial geometry, DNA, blood samples, gait analysis, facial recognition, voice recognition</a:t>
            </a:r>
          </a:p>
          <a:p>
            <a:pPr lvl="1"/>
            <a:r>
              <a:rPr lang="en-CA" dirty="0" smtClean="0"/>
              <a:t>Not necessary to remember passwords and PINs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40181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Smart Wallet</a:t>
            </a:r>
          </a:p>
          <a:p>
            <a:pPr lvl="1"/>
            <a:r>
              <a:rPr lang="en-CA" dirty="0" smtClean="0"/>
              <a:t>Smartphones used to pay for purchases</a:t>
            </a:r>
          </a:p>
          <a:p>
            <a:pPr lvl="1"/>
            <a:r>
              <a:rPr lang="en-CA" dirty="0" smtClean="0"/>
              <a:t>Near-Field Communication (NFC)</a:t>
            </a:r>
          </a:p>
          <a:p>
            <a:pPr lvl="1"/>
            <a:endParaRPr lang="en-CA" dirty="0"/>
          </a:p>
          <a:p>
            <a:r>
              <a:rPr lang="en-CA" dirty="0" smtClean="0"/>
              <a:t>Social Media</a:t>
            </a:r>
          </a:p>
          <a:p>
            <a:pPr lvl="1"/>
            <a:r>
              <a:rPr lang="en-CA" dirty="0" smtClean="0"/>
              <a:t>Instant global communication at your fingertips</a:t>
            </a:r>
          </a:p>
          <a:p>
            <a:pPr lvl="1"/>
            <a:r>
              <a:rPr lang="en-CA" dirty="0" smtClean="0"/>
              <a:t>Connections are made based on family, personal interests, political beliefs</a:t>
            </a:r>
          </a:p>
          <a:p>
            <a:pPr lvl="1"/>
            <a:r>
              <a:rPr lang="en-CA" dirty="0" smtClean="0"/>
              <a:t>The number of “friends” has become a badge of honour</a:t>
            </a:r>
          </a:p>
          <a:p>
            <a:pPr lvl="1"/>
            <a:r>
              <a:rPr lang="en-CA" dirty="0" smtClean="0"/>
              <a:t>Photos, comments are shared publicly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51889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Spell-check / Artificial intelligence</a:t>
            </a:r>
          </a:p>
          <a:p>
            <a:pPr lvl="1"/>
            <a:r>
              <a:rPr lang="en-CA" dirty="0" smtClean="0"/>
              <a:t>The new language of communication technology</a:t>
            </a:r>
          </a:p>
          <a:p>
            <a:pPr lvl="1"/>
            <a:r>
              <a:rPr lang="en-CA" dirty="0" smtClean="0"/>
              <a:t>The limit of 140 characters</a:t>
            </a:r>
          </a:p>
          <a:p>
            <a:pPr lvl="1"/>
            <a:r>
              <a:rPr lang="en-CA" dirty="0" smtClean="0"/>
              <a:t>Short forms – BRB, LOL, OMG, K, Sup,</a:t>
            </a:r>
          </a:p>
          <a:p>
            <a:pPr lvl="1"/>
            <a:r>
              <a:rPr lang="en-CA" dirty="0" smtClean="0"/>
              <a:t>Auto-detect, auto-correct</a:t>
            </a:r>
          </a:p>
          <a:p>
            <a:pPr lvl="1"/>
            <a:endParaRPr lang="en-CA" dirty="0"/>
          </a:p>
          <a:p>
            <a:r>
              <a:rPr lang="en-CA" dirty="0" smtClean="0"/>
              <a:t>Emoticons</a:t>
            </a:r>
          </a:p>
          <a:p>
            <a:pPr lvl="1"/>
            <a:r>
              <a:rPr lang="en-CA" dirty="0" smtClean="0"/>
              <a:t>Snapshots of emotions</a:t>
            </a:r>
          </a:p>
          <a:p>
            <a:pPr lvl="1"/>
            <a:r>
              <a:rPr lang="en-CA" dirty="0" smtClean="0"/>
              <a:t>Overcomes the barriers caused by text-based communication</a:t>
            </a:r>
          </a:p>
        </p:txBody>
      </p:sp>
    </p:spTree>
    <p:extLst>
      <p:ext uri="{BB962C8B-B14F-4D97-AF65-F5344CB8AC3E}">
        <p14:creationId xmlns:p14="http://schemas.microsoft.com/office/powerpoint/2010/main" val="1947361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Home Office</a:t>
            </a:r>
          </a:p>
          <a:p>
            <a:pPr lvl="1"/>
            <a:r>
              <a:rPr lang="en-CA" dirty="0" smtClean="0"/>
              <a:t>Also called “telecommuting”</a:t>
            </a:r>
          </a:p>
          <a:p>
            <a:pPr lvl="1"/>
            <a:r>
              <a:rPr lang="en-CA" dirty="0" smtClean="0"/>
              <a:t>More cost-effective for employers</a:t>
            </a:r>
          </a:p>
          <a:p>
            <a:pPr lvl="1"/>
            <a:r>
              <a:rPr lang="en-CA" dirty="0" smtClean="0"/>
              <a:t>Causes difficulty for workers to divide home tasks and work tasks</a:t>
            </a:r>
          </a:p>
          <a:p>
            <a:pPr lvl="1"/>
            <a:r>
              <a:rPr lang="en-CA" dirty="0" smtClean="0"/>
              <a:t>Less separation between work and home lives</a:t>
            </a:r>
          </a:p>
          <a:p>
            <a:pPr lvl="1"/>
            <a:r>
              <a:rPr lang="en-CA" dirty="0" smtClean="0"/>
              <a:t>The internet also serves as a distraction</a:t>
            </a:r>
          </a:p>
          <a:p>
            <a:pPr lvl="1"/>
            <a:r>
              <a:rPr lang="en-CA" dirty="0" smtClean="0"/>
              <a:t>Workers need exclusive work space, schedules, appropriate break times</a:t>
            </a:r>
          </a:p>
        </p:txBody>
      </p:sp>
    </p:spTree>
    <p:extLst>
      <p:ext uri="{BB962C8B-B14F-4D97-AF65-F5344CB8AC3E}">
        <p14:creationId xmlns:p14="http://schemas.microsoft.com/office/powerpoint/2010/main" val="3901527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Smartphones</a:t>
            </a:r>
          </a:p>
          <a:p>
            <a:pPr lvl="1"/>
            <a:r>
              <a:rPr lang="en-CA" dirty="0" smtClean="0"/>
              <a:t>Used for entertainment, socialization, safety</a:t>
            </a:r>
          </a:p>
          <a:p>
            <a:pPr lvl="1"/>
            <a:r>
              <a:rPr lang="en-CA" dirty="0" smtClean="0"/>
              <a:t>Increased multi-tasking, fast communication</a:t>
            </a:r>
          </a:p>
          <a:p>
            <a:pPr lvl="1"/>
            <a:r>
              <a:rPr lang="en-CA" dirty="0" err="1" smtClean="0"/>
              <a:t>Disadvanatages</a:t>
            </a:r>
            <a:r>
              <a:rPr lang="en-CA" dirty="0" smtClean="0"/>
              <a:t> include – wait time, distraction</a:t>
            </a:r>
            <a:r>
              <a:rPr lang="en-CA" smtClean="0"/>
              <a:t>, cyberbullying</a:t>
            </a:r>
          </a:p>
        </p:txBody>
      </p:sp>
    </p:spTree>
    <p:extLst>
      <p:ext uri="{BB962C8B-B14F-4D97-AF65-F5344CB8AC3E}">
        <p14:creationId xmlns:p14="http://schemas.microsoft.com/office/powerpoint/2010/main" val="518747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314</Words>
  <Application>Microsoft Office PowerPoint</Application>
  <PresentationFormat>Widescreen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TECHNOLOGICAL CHANGE</vt:lpstr>
      <vt:lpstr>PowerPoint Presentation</vt:lpstr>
      <vt:lpstr>HEALTH, MEDICINE, MODERN TECHNOLOGY</vt:lpstr>
      <vt:lpstr>OTHER IMPACTS OF TECHNOLOGY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TECHNOLOGICAL CHANGE</dc:title>
  <dc:creator>Virdo, Paul</dc:creator>
  <cp:lastModifiedBy>Virdo, Paul</cp:lastModifiedBy>
  <cp:revision>8</cp:revision>
  <dcterms:created xsi:type="dcterms:W3CDTF">2015-05-22T13:57:27Z</dcterms:created>
  <dcterms:modified xsi:type="dcterms:W3CDTF">2015-05-22T15:33:34Z</dcterms:modified>
</cp:coreProperties>
</file>