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4640627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7498162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481594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914030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5295135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5425522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343410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4671003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0497653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5053268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619254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275C95-BDED-4CF9-BF8C-1E68BDB44A7F}" type="datetimeFigureOut">
              <a:rPr lang="en-CA" smtClean="0"/>
              <a:t>20/05/2015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921694-CC8E-4DD3-B1DB-58F1098DC52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5337232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https://youtu.be/bT_pf18uAIo" TargetMode="External"/><Relationship Id="rId3" Type="http://schemas.openxmlformats.org/officeDocument/2006/relationships/hyperlink" Target="https://youtu.be/3sI8p0gH9QQ" TargetMode="External"/><Relationship Id="rId7" Type="http://schemas.openxmlformats.org/officeDocument/2006/relationships/hyperlink" Target="https://youtu.be/q4RzVS8UPOA" TargetMode="External"/><Relationship Id="rId2" Type="http://schemas.openxmlformats.org/officeDocument/2006/relationships/hyperlink" Target="https://youtu.be/YMcr-wxfFx4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www.youtube.com/watch?v=hc2XGHA7NK4" TargetMode="External"/><Relationship Id="rId5" Type="http://schemas.openxmlformats.org/officeDocument/2006/relationships/hyperlink" Target="https://youtu.be/ooO9z7k992k" TargetMode="External"/><Relationship Id="rId4" Type="http://schemas.openxmlformats.org/officeDocument/2006/relationships/hyperlink" Target="http://youtu.be/yBvhOsz-rBc" TargetMode="Externa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bc.ca/elections/ontariovotes2014/votecompass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dirty="0" smtClean="0"/>
              <a:t>MEANS OF CREATING SOCIAL CHANGE</a:t>
            </a:r>
            <a:endParaRPr lang="en-C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5942813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VARIOUS MEANS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Direct action</a:t>
            </a:r>
          </a:p>
          <a:p>
            <a:r>
              <a:rPr lang="en-CA" dirty="0" smtClean="0"/>
              <a:t>Protest</a:t>
            </a:r>
          </a:p>
          <a:p>
            <a:r>
              <a:rPr lang="en-CA" dirty="0" smtClean="0"/>
              <a:t>Advocacy</a:t>
            </a:r>
          </a:p>
          <a:p>
            <a:r>
              <a:rPr lang="en-CA" dirty="0" smtClean="0"/>
              <a:t>Community organization</a:t>
            </a:r>
          </a:p>
          <a:p>
            <a:r>
              <a:rPr lang="en-CA" dirty="0" smtClean="0"/>
              <a:t>Revolution</a:t>
            </a:r>
          </a:p>
          <a:p>
            <a:r>
              <a:rPr lang="en-CA" dirty="0" smtClean="0"/>
              <a:t>Political activism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5551215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VIDEO CLIPS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>
                <a:hlinkClick r:id="rId2"/>
              </a:rPr>
              <a:t>https://youtu.be/YMcr-wxfFx4</a:t>
            </a:r>
            <a:endParaRPr lang="en-CA" dirty="0" smtClean="0"/>
          </a:p>
          <a:p>
            <a:r>
              <a:rPr lang="en-CA" dirty="0" smtClean="0">
                <a:hlinkClick r:id="rId3"/>
              </a:rPr>
              <a:t>https://youtu.be/3sI8p0gH9QQ</a:t>
            </a:r>
            <a:endParaRPr lang="en-CA" dirty="0" smtClean="0"/>
          </a:p>
          <a:p>
            <a:r>
              <a:rPr lang="en-CA" dirty="0" smtClean="0">
                <a:hlinkClick r:id="rId4"/>
              </a:rPr>
              <a:t>http://youtu.be/yBvhOsz-rBc</a:t>
            </a:r>
            <a:endParaRPr lang="en-CA" dirty="0" smtClean="0"/>
          </a:p>
          <a:p>
            <a:r>
              <a:rPr lang="en-CA" dirty="0" smtClean="0">
                <a:hlinkClick r:id="rId5"/>
              </a:rPr>
              <a:t>https://youtu.be/ooO9z7k992k</a:t>
            </a:r>
            <a:endParaRPr lang="en-CA" dirty="0" smtClean="0"/>
          </a:p>
          <a:p>
            <a:r>
              <a:rPr lang="en-CA" dirty="0" smtClean="0">
                <a:hlinkClick r:id="rId6"/>
              </a:rPr>
              <a:t>https://www.youtube.com/watch?v=hc2XGHA7NK4</a:t>
            </a:r>
            <a:endParaRPr lang="en-CA" dirty="0" smtClean="0"/>
          </a:p>
          <a:p>
            <a:r>
              <a:rPr lang="en-CA" dirty="0" smtClean="0">
                <a:hlinkClick r:id="rId7"/>
              </a:rPr>
              <a:t>https://youtu.be/q4RzVS8UPOA</a:t>
            </a:r>
            <a:endParaRPr lang="en-CA" dirty="0" smtClean="0"/>
          </a:p>
          <a:p>
            <a:r>
              <a:rPr lang="en-CA" dirty="0" smtClean="0">
                <a:hlinkClick r:id="rId8"/>
              </a:rPr>
              <a:t>https://youtu.be/bT_pf18uAIo</a:t>
            </a:r>
            <a:endParaRPr lang="en-CA" dirty="0" smtClean="0"/>
          </a:p>
          <a:p>
            <a:pPr marL="0" indent="0">
              <a:buNone/>
            </a:pPr>
            <a:endParaRPr lang="en-CA" dirty="0" smtClean="0"/>
          </a:p>
        </p:txBody>
      </p:sp>
    </p:spTree>
    <p:extLst>
      <p:ext uri="{BB962C8B-B14F-4D97-AF65-F5344CB8AC3E}">
        <p14:creationId xmlns:p14="http://schemas.microsoft.com/office/powerpoint/2010/main" val="31397100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WHERE DO YOU STAND?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CA" dirty="0" smtClean="0">
              <a:hlinkClick r:id="rId2"/>
            </a:endParaRPr>
          </a:p>
          <a:p>
            <a:endParaRPr lang="en-CA" dirty="0">
              <a:hlinkClick r:id="rId2"/>
            </a:endParaRPr>
          </a:p>
          <a:p>
            <a:endParaRPr lang="en-CA" dirty="0" smtClean="0">
              <a:hlinkClick r:id="rId2"/>
            </a:endParaRPr>
          </a:p>
          <a:p>
            <a:r>
              <a:rPr lang="en-CA" dirty="0" smtClean="0">
                <a:hlinkClick r:id="rId2"/>
              </a:rPr>
              <a:t>http://www.cbc.ca/elections/ontariovotes2014/votecompass</a:t>
            </a:r>
            <a:endParaRPr lang="en-CA" dirty="0" smtClean="0"/>
          </a:p>
          <a:p>
            <a:pPr marL="0" indent="0">
              <a:buNone/>
            </a:pP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17245347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91</TotalTime>
  <Words>47</Words>
  <Application>Microsoft Office PowerPoint</Application>
  <PresentationFormat>Widescreen</PresentationFormat>
  <Paragraphs>21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MEANS OF CREATING SOCIAL CHANGE</vt:lpstr>
      <vt:lpstr>VARIOUS MEANS</vt:lpstr>
      <vt:lpstr>VIDEO CLIPS</vt:lpstr>
      <vt:lpstr>WHERE DO YOU STAND?</vt:lpstr>
    </vt:vector>
  </TitlesOfParts>
  <Company>Toshiba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MEANS OF CREATING SOCIAL CHANGE</dc:title>
  <dc:creator>Virdo, Paul</dc:creator>
  <cp:lastModifiedBy>Virdo, Paul</cp:lastModifiedBy>
  <cp:revision>5</cp:revision>
  <dcterms:created xsi:type="dcterms:W3CDTF">2015-05-20T13:48:23Z</dcterms:created>
  <dcterms:modified xsi:type="dcterms:W3CDTF">2015-05-20T15:20:04Z</dcterms:modified>
</cp:coreProperties>
</file>

<file path=docProps/thumbnail.jpeg>
</file>