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75C95-BDED-4CF9-BF8C-1E68BDB44A7F}" type="datetimeFigureOut">
              <a:rPr lang="en-CA" smtClean="0"/>
              <a:t>20/05/2015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21694-CC8E-4DD3-B1DB-58F1098DC52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4062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75C95-BDED-4CF9-BF8C-1E68BDB44A7F}" type="datetimeFigureOut">
              <a:rPr lang="en-CA" smtClean="0"/>
              <a:t>20/05/2015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21694-CC8E-4DD3-B1DB-58F1098DC52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9816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75C95-BDED-4CF9-BF8C-1E68BDB44A7F}" type="datetimeFigureOut">
              <a:rPr lang="en-CA" smtClean="0"/>
              <a:t>20/05/2015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21694-CC8E-4DD3-B1DB-58F1098DC52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1594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75C95-BDED-4CF9-BF8C-1E68BDB44A7F}" type="datetimeFigureOut">
              <a:rPr lang="en-CA" smtClean="0"/>
              <a:t>20/05/2015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21694-CC8E-4DD3-B1DB-58F1098DC52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403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75C95-BDED-4CF9-BF8C-1E68BDB44A7F}" type="datetimeFigureOut">
              <a:rPr lang="en-CA" smtClean="0"/>
              <a:t>20/05/2015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21694-CC8E-4DD3-B1DB-58F1098DC52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9513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75C95-BDED-4CF9-BF8C-1E68BDB44A7F}" type="datetimeFigureOut">
              <a:rPr lang="en-CA" smtClean="0"/>
              <a:t>20/05/2015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21694-CC8E-4DD3-B1DB-58F1098DC52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255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75C95-BDED-4CF9-BF8C-1E68BDB44A7F}" type="datetimeFigureOut">
              <a:rPr lang="en-CA" smtClean="0"/>
              <a:t>20/05/2015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21694-CC8E-4DD3-B1DB-58F1098DC52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341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75C95-BDED-4CF9-BF8C-1E68BDB44A7F}" type="datetimeFigureOut">
              <a:rPr lang="en-CA" smtClean="0"/>
              <a:t>20/05/2015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21694-CC8E-4DD3-B1DB-58F1098DC52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7100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75C95-BDED-4CF9-BF8C-1E68BDB44A7F}" type="datetimeFigureOut">
              <a:rPr lang="en-CA" smtClean="0"/>
              <a:t>20/05/2015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21694-CC8E-4DD3-B1DB-58F1098DC52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9765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75C95-BDED-4CF9-BF8C-1E68BDB44A7F}" type="datetimeFigureOut">
              <a:rPr lang="en-CA" smtClean="0"/>
              <a:t>20/05/2015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21694-CC8E-4DD3-B1DB-58F1098DC52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5326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75C95-BDED-4CF9-BF8C-1E68BDB44A7F}" type="datetimeFigureOut">
              <a:rPr lang="en-CA" smtClean="0"/>
              <a:t>20/05/2015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21694-CC8E-4DD3-B1DB-58F1098DC52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192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75C95-BDED-4CF9-BF8C-1E68BDB44A7F}" type="datetimeFigureOut">
              <a:rPr lang="en-CA" smtClean="0"/>
              <a:t>20/05/2015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21694-CC8E-4DD3-B1DB-58F1098DC52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3723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bT_pf18uAIo" TargetMode="External"/><Relationship Id="rId3" Type="http://schemas.openxmlformats.org/officeDocument/2006/relationships/hyperlink" Target="https://youtu.be/3sI8p0gH9QQ" TargetMode="External"/><Relationship Id="rId7" Type="http://schemas.openxmlformats.org/officeDocument/2006/relationships/hyperlink" Target="https://youtu.be/q4RzVS8UPOA" TargetMode="External"/><Relationship Id="rId2" Type="http://schemas.openxmlformats.org/officeDocument/2006/relationships/hyperlink" Target="https://youtu.be/YMcr-wxfFx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hc2XGHA7NK4" TargetMode="External"/><Relationship Id="rId5" Type="http://schemas.openxmlformats.org/officeDocument/2006/relationships/hyperlink" Target="https://youtu.be/ooO9z7k992k" TargetMode="External"/><Relationship Id="rId4" Type="http://schemas.openxmlformats.org/officeDocument/2006/relationships/hyperlink" Target="http://youtu.be/yBvhOsz-rBc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bc.ca/elections/ontariovotes2014/votecompas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MEANS OF CREATING SOCIAL CHANGE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4281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VARIOUS MEANS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Direct action</a:t>
            </a:r>
          </a:p>
          <a:p>
            <a:r>
              <a:rPr lang="en-CA" dirty="0" smtClean="0"/>
              <a:t>Protest</a:t>
            </a:r>
          </a:p>
          <a:p>
            <a:r>
              <a:rPr lang="en-CA" dirty="0" smtClean="0"/>
              <a:t>Advocacy</a:t>
            </a:r>
          </a:p>
          <a:p>
            <a:r>
              <a:rPr lang="en-CA" dirty="0" smtClean="0"/>
              <a:t>Community organization</a:t>
            </a:r>
          </a:p>
          <a:p>
            <a:r>
              <a:rPr lang="en-CA" dirty="0" smtClean="0"/>
              <a:t>Revolution</a:t>
            </a:r>
          </a:p>
          <a:p>
            <a:r>
              <a:rPr lang="en-CA" dirty="0" smtClean="0"/>
              <a:t>Political activism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55121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VIDEO CLIPS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hlinkClick r:id="rId2"/>
              </a:rPr>
              <a:t>https://youtu.be/YMcr-wxfFx4</a:t>
            </a:r>
            <a:endParaRPr lang="en-CA" dirty="0" smtClean="0"/>
          </a:p>
          <a:p>
            <a:r>
              <a:rPr lang="en-CA" dirty="0" smtClean="0">
                <a:hlinkClick r:id="rId3"/>
              </a:rPr>
              <a:t>https://youtu.be/3sI8p0gH9QQ</a:t>
            </a:r>
            <a:endParaRPr lang="en-CA" dirty="0" smtClean="0"/>
          </a:p>
          <a:p>
            <a:r>
              <a:rPr lang="en-CA" dirty="0" smtClean="0">
                <a:hlinkClick r:id="rId4"/>
              </a:rPr>
              <a:t>http://youtu.be/yBvhOsz-rBc</a:t>
            </a:r>
            <a:endParaRPr lang="en-CA" dirty="0" smtClean="0"/>
          </a:p>
          <a:p>
            <a:r>
              <a:rPr lang="en-CA" dirty="0" smtClean="0">
                <a:hlinkClick r:id="rId5"/>
              </a:rPr>
              <a:t>https://youtu.be/ooO9z7k992k</a:t>
            </a:r>
            <a:endParaRPr lang="en-CA" dirty="0" smtClean="0"/>
          </a:p>
          <a:p>
            <a:r>
              <a:rPr lang="en-CA" dirty="0" smtClean="0">
                <a:hlinkClick r:id="rId6"/>
              </a:rPr>
              <a:t>https://www.youtube.com/watch?v=hc2XGHA7NK4</a:t>
            </a:r>
            <a:endParaRPr lang="en-CA" dirty="0" smtClean="0"/>
          </a:p>
          <a:p>
            <a:r>
              <a:rPr lang="en-CA" dirty="0" smtClean="0">
                <a:hlinkClick r:id="rId7"/>
              </a:rPr>
              <a:t>https://youtu.be/q4RzVS8UPOA</a:t>
            </a:r>
            <a:endParaRPr lang="en-CA" dirty="0" smtClean="0"/>
          </a:p>
          <a:p>
            <a:r>
              <a:rPr lang="en-CA" dirty="0" smtClean="0">
                <a:hlinkClick r:id="rId8"/>
              </a:rPr>
              <a:t>https://youtu.be/bT_pf18uAIo</a:t>
            </a:r>
            <a:endParaRPr lang="en-CA" dirty="0" smtClean="0"/>
          </a:p>
          <a:p>
            <a:pPr marL="0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139710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WHERE DO YOU STAND?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>
              <a:hlinkClick r:id="rId2"/>
            </a:endParaRPr>
          </a:p>
          <a:p>
            <a:endParaRPr lang="en-CA" dirty="0">
              <a:hlinkClick r:id="rId2"/>
            </a:endParaRPr>
          </a:p>
          <a:p>
            <a:endParaRPr lang="en-CA" dirty="0" smtClean="0">
              <a:hlinkClick r:id="rId2"/>
            </a:endParaRPr>
          </a:p>
          <a:p>
            <a:r>
              <a:rPr lang="en-CA" dirty="0" smtClean="0">
                <a:hlinkClick r:id="rId2"/>
              </a:rPr>
              <a:t>http://www.cbc.ca/elections/ontariovotes2014/votecompass</a:t>
            </a:r>
            <a:endParaRPr lang="en-CA" dirty="0" smtClean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24534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47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MEANS OF CREATING SOCIAL CHANGE</vt:lpstr>
      <vt:lpstr>VARIOUS MEANS</vt:lpstr>
      <vt:lpstr>VIDEO CLIPS</vt:lpstr>
      <vt:lpstr>WHERE DO YOU STAND?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MEANS OF CREATING SOCIAL CHANGE</dc:title>
  <dc:creator>Virdo, Paul</dc:creator>
  <cp:lastModifiedBy>Virdo, Paul</cp:lastModifiedBy>
  <cp:revision>5</cp:revision>
  <dcterms:created xsi:type="dcterms:W3CDTF">2015-05-20T13:48:23Z</dcterms:created>
  <dcterms:modified xsi:type="dcterms:W3CDTF">2015-05-20T15:20:04Z</dcterms:modified>
</cp:coreProperties>
</file>