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53" autoAdjust="0"/>
    <p:restoredTop sz="94660"/>
  </p:normalViewPr>
  <p:slideViewPr>
    <p:cSldViewPr snapToGrid="0">
      <p:cViewPr varScale="1">
        <p:scale>
          <a:sx n="64" d="100"/>
          <a:sy n="64" d="100"/>
        </p:scale>
        <p:origin x="78" y="3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8039576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2010264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089529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69591028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3915289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6579761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56111331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6130616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637885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096275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5934797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611775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2378915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8462698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2374368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4254461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212624-ABD6-4F46-8D59-0479A546BD69}" type="datetimeFigureOut">
              <a:rPr lang="en-CA" smtClean="0"/>
              <a:t>14/05/2015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1398107B-E0C8-44E7-9105-5709E106E025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5476457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CA" dirty="0" smtClean="0"/>
              <a:t>THE CHALLENGE OF CHANGE</a:t>
            </a:r>
            <a:endParaRPr lang="en-C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6429669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THE SOCIAL SCIENCES AND CHANGE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There are different ways – or </a:t>
            </a:r>
            <a:r>
              <a:rPr lang="en-CA" u="sng" dirty="0" smtClean="0"/>
              <a:t>disciplines</a:t>
            </a:r>
            <a:r>
              <a:rPr lang="en-CA" dirty="0" smtClean="0"/>
              <a:t> – that help us understand and explain social change</a:t>
            </a:r>
          </a:p>
          <a:p>
            <a:r>
              <a:rPr lang="en-CA" dirty="0" smtClean="0"/>
              <a:t>These are all called “SOCIAL SCIENCES”</a:t>
            </a:r>
          </a:p>
          <a:p>
            <a:pPr lvl="1"/>
            <a:r>
              <a:rPr lang="en-CA" dirty="0" smtClean="0"/>
              <a:t>Anthropology</a:t>
            </a:r>
          </a:p>
          <a:p>
            <a:pPr lvl="1"/>
            <a:r>
              <a:rPr lang="en-CA" dirty="0" smtClean="0"/>
              <a:t>Sociology</a:t>
            </a:r>
          </a:p>
          <a:p>
            <a:pPr lvl="1"/>
            <a:r>
              <a:rPr lang="en-CA" dirty="0" smtClean="0"/>
              <a:t>Psychology</a:t>
            </a:r>
          </a:p>
          <a:p>
            <a:pPr lvl="1"/>
            <a:r>
              <a:rPr lang="en-CA" dirty="0" smtClean="0"/>
              <a:t>History</a:t>
            </a:r>
          </a:p>
          <a:p>
            <a:pPr lvl="1"/>
            <a:r>
              <a:rPr lang="en-CA" dirty="0" smtClean="0"/>
              <a:t>Economics</a:t>
            </a:r>
          </a:p>
          <a:p>
            <a:pPr lvl="1"/>
            <a:r>
              <a:rPr lang="en-CA" dirty="0" smtClean="0"/>
              <a:t>Political Science</a:t>
            </a:r>
          </a:p>
          <a:p>
            <a:pPr lvl="1"/>
            <a:r>
              <a:rPr lang="en-CA" dirty="0" smtClean="0"/>
              <a:t>Geography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4689553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ANTHROPOLOGY, PSYCHOLOGY, SOCIOLOGY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ANTHROPOLOGY</a:t>
            </a:r>
          </a:p>
          <a:p>
            <a:pPr lvl="1"/>
            <a:r>
              <a:rPr lang="en-CA" dirty="0" smtClean="0"/>
              <a:t>The study of the human species and its origins and the development of its language and culture</a:t>
            </a:r>
          </a:p>
          <a:p>
            <a:r>
              <a:rPr lang="en-CA" dirty="0" smtClean="0"/>
              <a:t>PSYCHOLOGY</a:t>
            </a:r>
          </a:p>
          <a:p>
            <a:pPr lvl="1"/>
            <a:r>
              <a:rPr lang="en-CA" dirty="0" smtClean="0"/>
              <a:t>The study of the human mind, behaviours, emotions, cognitive processes and personality</a:t>
            </a:r>
          </a:p>
          <a:p>
            <a:r>
              <a:rPr lang="en-CA" dirty="0" smtClean="0"/>
              <a:t>SOCIOLOGY</a:t>
            </a:r>
          </a:p>
          <a:p>
            <a:pPr lvl="1"/>
            <a:r>
              <a:rPr lang="en-CA" dirty="0" smtClean="0"/>
              <a:t>The study of society and social behaviour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166917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FORMULATING QUESTIONS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CA" sz="2400" dirty="0" smtClean="0"/>
              <a:t>With a partner, formulate THREE study questions on the topic of</a:t>
            </a:r>
          </a:p>
          <a:p>
            <a:pPr marL="0" indent="0">
              <a:buNone/>
            </a:pPr>
            <a:endParaRPr lang="en-CA" sz="2400" dirty="0" smtClean="0"/>
          </a:p>
          <a:p>
            <a:pPr marL="457200" lvl="1" indent="0">
              <a:buNone/>
            </a:pPr>
            <a:r>
              <a:rPr lang="en-CA" sz="2400" dirty="0" smtClean="0"/>
              <a:t>				CRIMINAL BEHAVIOUR</a:t>
            </a:r>
          </a:p>
          <a:p>
            <a:pPr marL="457200" lvl="1" indent="0">
              <a:buNone/>
            </a:pPr>
            <a:endParaRPr lang="en-CA" sz="2400" dirty="0"/>
          </a:p>
          <a:p>
            <a:pPr marL="457200" lvl="1" indent="0">
              <a:buNone/>
            </a:pPr>
            <a:r>
              <a:rPr lang="en-CA" sz="2400" dirty="0" smtClean="0"/>
              <a:t>… for each discipline</a:t>
            </a:r>
          </a:p>
        </p:txBody>
      </p:sp>
    </p:spTree>
    <p:extLst>
      <p:ext uri="{BB962C8B-B14F-4D97-AF65-F5344CB8AC3E}">
        <p14:creationId xmlns:p14="http://schemas.microsoft.com/office/powerpoint/2010/main" val="15550270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ANTHROPOLOGY AND SOCIAL CHANGE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Examines past and present cultures in order to understand social change</a:t>
            </a:r>
          </a:p>
          <a:p>
            <a:r>
              <a:rPr lang="en-CA" dirty="0" smtClean="0"/>
              <a:t>Studies </a:t>
            </a:r>
            <a:r>
              <a:rPr lang="en-CA" u="sng" dirty="0" smtClean="0"/>
              <a:t>how</a:t>
            </a:r>
            <a:r>
              <a:rPr lang="en-CA" dirty="0" smtClean="0"/>
              <a:t> change comes about in cultural groups</a:t>
            </a:r>
          </a:p>
          <a:p>
            <a:r>
              <a:rPr lang="en-CA" dirty="0" smtClean="0"/>
              <a:t>EXAMPLES:</a:t>
            </a:r>
          </a:p>
          <a:p>
            <a:pPr lvl="1"/>
            <a:r>
              <a:rPr lang="en-CA" b="1" u="sng" dirty="0" smtClean="0"/>
              <a:t>Diffusion:</a:t>
            </a:r>
          </a:p>
          <a:p>
            <a:pPr lvl="2"/>
            <a:r>
              <a:rPr lang="en-CA" dirty="0" smtClean="0"/>
              <a:t>The spread of a cultural trait from one society to another through social contact</a:t>
            </a:r>
          </a:p>
          <a:p>
            <a:pPr lvl="1"/>
            <a:r>
              <a:rPr lang="en-CA" b="1" u="sng" dirty="0" smtClean="0"/>
              <a:t>Acculturation:</a:t>
            </a:r>
          </a:p>
          <a:p>
            <a:pPr lvl="2"/>
            <a:r>
              <a:rPr lang="en-CA" dirty="0" smtClean="0"/>
              <a:t>Contact, exposure and exchange of ideas between different cultures resulting in changes and adaptations in both groups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6546277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ANTHROPOLOGY, cont’d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SCHOOLS OF THOUGHT</a:t>
            </a:r>
          </a:p>
          <a:p>
            <a:pPr lvl="1"/>
            <a:r>
              <a:rPr lang="en-CA" b="1" u="sng" dirty="0" smtClean="0"/>
              <a:t>Cultural Materialism</a:t>
            </a:r>
          </a:p>
          <a:p>
            <a:pPr lvl="2"/>
            <a:r>
              <a:rPr lang="en-CA" dirty="0" smtClean="0"/>
              <a:t>Physical materials, conditions, and economic activity determine how ideas develop in a culture</a:t>
            </a:r>
          </a:p>
          <a:p>
            <a:pPr lvl="1"/>
            <a:r>
              <a:rPr lang="en-CA" b="1" u="sng" dirty="0" smtClean="0"/>
              <a:t>Functionalism</a:t>
            </a:r>
          </a:p>
          <a:p>
            <a:pPr lvl="2"/>
            <a:r>
              <a:rPr lang="en-CA" dirty="0" smtClean="0"/>
              <a:t>Problems in a society arise the physical and psychological needs of the majority of its members are attempted to be met</a:t>
            </a:r>
          </a:p>
          <a:p>
            <a:pPr lvl="2"/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1758112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PSYCHOLOGY AND SOCIAL CHANGE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Social change is the result of the transformation of one’s attitudes, beliefs and behaviours, and the effects of these transformations on society</a:t>
            </a:r>
          </a:p>
          <a:p>
            <a:r>
              <a:rPr lang="en-CA" dirty="0" smtClean="0"/>
              <a:t>SCHOOLS OF THOUGHT:</a:t>
            </a:r>
          </a:p>
          <a:p>
            <a:pPr lvl="1"/>
            <a:r>
              <a:rPr lang="en-CA" b="1" u="sng" dirty="0" smtClean="0"/>
              <a:t>Learning Theory</a:t>
            </a:r>
          </a:p>
          <a:p>
            <a:pPr lvl="2"/>
            <a:r>
              <a:rPr lang="en-CA" dirty="0" smtClean="0"/>
              <a:t>Learning alters the way one interprets the world which leads to permanent behaviour changes</a:t>
            </a:r>
          </a:p>
          <a:p>
            <a:pPr lvl="1"/>
            <a:r>
              <a:rPr lang="en-CA" b="1" u="sng" dirty="0" smtClean="0"/>
              <a:t>Psychoanalytic Theory</a:t>
            </a:r>
          </a:p>
          <a:p>
            <a:pPr lvl="2"/>
            <a:r>
              <a:rPr lang="en-CA" dirty="0" smtClean="0"/>
              <a:t>Behaviour is produced by the conscious and unconscious parts of the mind</a:t>
            </a:r>
          </a:p>
          <a:p>
            <a:pPr lvl="2"/>
            <a:r>
              <a:rPr lang="en-CA" dirty="0" smtClean="0"/>
              <a:t>Frustration is caused by the inability to balance these two parts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4346029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SOCIOLOGY AND SOCIAL CHANGE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Sociologists study interactions and conflicts within groups</a:t>
            </a:r>
          </a:p>
          <a:p>
            <a:r>
              <a:rPr lang="en-CA" dirty="0" smtClean="0"/>
              <a:t>All societies are governed by norms</a:t>
            </a:r>
          </a:p>
          <a:p>
            <a:r>
              <a:rPr lang="en-CA" dirty="0" smtClean="0"/>
              <a:t>SCHOOLS OF THOUGHT</a:t>
            </a:r>
          </a:p>
          <a:p>
            <a:pPr lvl="1"/>
            <a:r>
              <a:rPr lang="en-CA" b="1" u="sng" dirty="0" smtClean="0"/>
              <a:t>Structural Functionalism</a:t>
            </a:r>
          </a:p>
          <a:p>
            <a:pPr lvl="2"/>
            <a:r>
              <a:rPr lang="en-CA" dirty="0" smtClean="0"/>
              <a:t>Society’s inherent function is to provide stability and balance through institutions</a:t>
            </a:r>
          </a:p>
          <a:p>
            <a:pPr lvl="1"/>
            <a:r>
              <a:rPr lang="en-CA" b="1" u="sng" dirty="0" smtClean="0"/>
              <a:t>Marxism</a:t>
            </a:r>
          </a:p>
          <a:p>
            <a:pPr lvl="2"/>
            <a:r>
              <a:rPr lang="en-CA" dirty="0" smtClean="0"/>
              <a:t>Economic power and material wealth creates competition, which propels change in society</a:t>
            </a:r>
          </a:p>
          <a:p>
            <a:pPr lvl="1"/>
            <a:r>
              <a:rPr lang="en-CA" b="1" u="sng" dirty="0" smtClean="0"/>
              <a:t>Feminism</a:t>
            </a:r>
            <a:endParaRPr lang="en-CA" dirty="0" smtClean="0"/>
          </a:p>
          <a:p>
            <a:pPr lvl="2"/>
            <a:r>
              <a:rPr lang="en-CA" dirty="0" smtClean="0"/>
              <a:t>Inequalities exist in society stemming from a value system in society that favours men and excludes women</a:t>
            </a:r>
          </a:p>
        </p:txBody>
      </p:sp>
    </p:spTree>
    <p:extLst>
      <p:ext uri="{BB962C8B-B14F-4D97-AF65-F5344CB8AC3E}">
        <p14:creationId xmlns:p14="http://schemas.microsoft.com/office/powerpoint/2010/main" val="2854358634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57</TotalTime>
  <Words>346</Words>
  <Application>Microsoft Office PowerPoint</Application>
  <PresentationFormat>Widescreen</PresentationFormat>
  <Paragraphs>56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Trebuchet MS</vt:lpstr>
      <vt:lpstr>Wingdings 3</vt:lpstr>
      <vt:lpstr>Facet</vt:lpstr>
      <vt:lpstr>THE CHALLENGE OF CHANGE</vt:lpstr>
      <vt:lpstr>THE SOCIAL SCIENCES AND CHANGE</vt:lpstr>
      <vt:lpstr>ANTHROPOLOGY, PSYCHOLOGY, SOCIOLOGY</vt:lpstr>
      <vt:lpstr>FORMULATING QUESTIONS</vt:lpstr>
      <vt:lpstr>ANTHROPOLOGY AND SOCIAL CHANGE</vt:lpstr>
      <vt:lpstr>ANTHROPOLOGY, cont’d</vt:lpstr>
      <vt:lpstr>PSYCHOLOGY AND SOCIAL CHANGE</vt:lpstr>
      <vt:lpstr>SOCIOLOGY AND SOCIAL CHANGE</vt:lpstr>
    </vt:vector>
  </TitlesOfParts>
  <Company>Toshiba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CHALLENGE OF CHANGE</dc:title>
  <dc:creator>Virdo, Paul</dc:creator>
  <cp:lastModifiedBy>Virdo, Paul</cp:lastModifiedBy>
  <cp:revision>4</cp:revision>
  <dcterms:created xsi:type="dcterms:W3CDTF">2015-05-14T15:30:52Z</dcterms:created>
  <dcterms:modified xsi:type="dcterms:W3CDTF">2015-05-14T16:28:38Z</dcterms:modified>
</cp:coreProperties>
</file>

<file path=docProps/thumbnail.jpeg>
</file>